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4a8b172fed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4a8b172fed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4a8b172fe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4a8b172fe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4a8b172fed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4a8b172fed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4a8b172fed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4a8b172fed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b="1281" l="0" r="980" t="7842"/>
          <a:stretch/>
        </p:blipFill>
        <p:spPr>
          <a:xfrm>
            <a:off x="298675" y="142538"/>
            <a:ext cx="8710301" cy="4203776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49800" y="4467700"/>
            <a:ext cx="841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will be your landing page on clicking explore button you need to redirect to your Home page.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 rotWithShape="1">
          <a:blip r:embed="rId3">
            <a:alphaModFix/>
          </a:blip>
          <a:srcRect b="16830" l="0" r="980" t="7766"/>
          <a:stretch/>
        </p:blipFill>
        <p:spPr>
          <a:xfrm>
            <a:off x="205350" y="158450"/>
            <a:ext cx="8733302" cy="377454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/>
        </p:nvSpPr>
        <p:spPr>
          <a:xfrm>
            <a:off x="441850" y="-568675"/>
            <a:ext cx="5891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554375" y="4764300"/>
            <a:ext cx="2004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205350" y="3933000"/>
            <a:ext cx="87333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must simulate a server by fetching Json data as demonstrated in the tutorial and display the movie card as seen in the above image. Don't worry; we'll give you the essential JSON data, though you'll need to make a few adjustments later on in the course.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 rotWithShape="1">
          <a:blip r:embed="rId3">
            <a:alphaModFix/>
          </a:blip>
          <a:srcRect b="1873" l="0" r="1039" t="9356"/>
          <a:stretch/>
        </p:blipFill>
        <p:spPr>
          <a:xfrm>
            <a:off x="213775" y="96150"/>
            <a:ext cx="8512925" cy="3927625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0" name="Google Shape;70;p15"/>
          <p:cNvSpPr txBox="1"/>
          <p:nvPr/>
        </p:nvSpPr>
        <p:spPr>
          <a:xfrm>
            <a:off x="431625" y="4197650"/>
            <a:ext cx="8397300" cy="8313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neat appearance,It is recommended to add </a:t>
            </a:r>
            <a:r>
              <a:rPr lang="en"/>
              <a:t>slider </a:t>
            </a:r>
            <a:r>
              <a:rPr lang="en"/>
              <a:t>kind of image above movies section as shown by </a:t>
            </a:r>
            <a:r>
              <a:rPr lang="en">
                <a:solidFill>
                  <a:srgbClr val="FF0000"/>
                </a:solidFill>
              </a:rPr>
              <a:t>red box</a:t>
            </a:r>
            <a:r>
              <a:rPr lang="en"/>
              <a:t> in above image.</a:t>
            </a:r>
            <a:r>
              <a:rPr lang="en"/>
              <a:t>Your </a:t>
            </a:r>
            <a:r>
              <a:rPr lang="en"/>
              <a:t>homepage</a:t>
            </a:r>
            <a:r>
              <a:rPr lang="en"/>
              <a:t> will be formed by the combination of slides 2 and 3, along with the footer.</a:t>
            </a:r>
            <a:endParaRPr/>
          </a:p>
        </p:txBody>
      </p:sp>
      <p:cxnSp>
        <p:nvCxnSpPr>
          <p:cNvPr id="71" name="Google Shape;71;p15"/>
          <p:cNvCxnSpPr/>
          <p:nvPr/>
        </p:nvCxnSpPr>
        <p:spPr>
          <a:xfrm>
            <a:off x="850975" y="362075"/>
            <a:ext cx="10200" cy="19944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5"/>
          <p:cNvCxnSpPr/>
          <p:nvPr/>
        </p:nvCxnSpPr>
        <p:spPr>
          <a:xfrm>
            <a:off x="861225" y="362075"/>
            <a:ext cx="78144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5"/>
          <p:cNvCxnSpPr/>
          <p:nvPr/>
        </p:nvCxnSpPr>
        <p:spPr>
          <a:xfrm>
            <a:off x="861225" y="2346350"/>
            <a:ext cx="78246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4" name="Google Shape;74;p15"/>
          <p:cNvCxnSpPr/>
          <p:nvPr/>
        </p:nvCxnSpPr>
        <p:spPr>
          <a:xfrm>
            <a:off x="8665325" y="362075"/>
            <a:ext cx="40800" cy="204570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0" l="0" r="0" t="8441"/>
          <a:stretch/>
        </p:blipFill>
        <p:spPr>
          <a:xfrm>
            <a:off x="152850" y="111050"/>
            <a:ext cx="8798798" cy="4038501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-256225" y="4925600"/>
            <a:ext cx="3945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6"/>
          <p:cNvSpPr txBox="1"/>
          <p:nvPr/>
        </p:nvSpPr>
        <p:spPr>
          <a:xfrm>
            <a:off x="58725" y="4193975"/>
            <a:ext cx="88929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must create a static page as shown above for any movie of your choice(not </a:t>
            </a:r>
            <a:r>
              <a:rPr lang="en"/>
              <a:t>necessarily from the json data provided) with path “/home/movie” which for now can be accessed by clicking on TV icon in sidebar</a:t>
            </a:r>
            <a:r>
              <a:rPr lang="en"/>
              <a:t> .</a:t>
            </a:r>
            <a:r>
              <a:rPr lang="en"/>
              <a:t>You don’t need to add the team icon given in the image shown with brown box.</a:t>
            </a:r>
            <a:endParaRPr/>
          </a:p>
        </p:txBody>
      </p:sp>
      <p:sp>
        <p:nvSpPr>
          <p:cNvPr id="82" name="Google Shape;82;p16"/>
          <p:cNvSpPr txBox="1"/>
          <p:nvPr/>
        </p:nvSpPr>
        <p:spPr>
          <a:xfrm>
            <a:off x="2332100" y="2854975"/>
            <a:ext cx="303000" cy="4002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3079" l="4906" r="1992" t="66903"/>
          <a:stretch/>
        </p:blipFill>
        <p:spPr>
          <a:xfrm>
            <a:off x="390725" y="629300"/>
            <a:ext cx="8008675" cy="14524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8" name="Google Shape;88;p17"/>
          <p:cNvSpPr txBox="1"/>
          <p:nvPr/>
        </p:nvSpPr>
        <p:spPr>
          <a:xfrm>
            <a:off x="390725" y="229100"/>
            <a:ext cx="94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FOOTER</a:t>
            </a:r>
            <a:endParaRPr b="1"/>
          </a:p>
        </p:txBody>
      </p:sp>
      <p:sp>
        <p:nvSpPr>
          <p:cNvPr id="89" name="Google Shape;89;p17"/>
          <p:cNvSpPr txBox="1"/>
          <p:nvPr/>
        </p:nvSpPr>
        <p:spPr>
          <a:xfrm>
            <a:off x="390725" y="2258175"/>
            <a:ext cx="3334200" cy="354000"/>
          </a:xfrm>
          <a:prstGeom prst="rect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You can</a:t>
            </a:r>
            <a:r>
              <a:rPr b="1" lang="en" sz="1100">
                <a:solidFill>
                  <a:schemeClr val="accent1"/>
                </a:solidFill>
              </a:rPr>
              <a:t> </a:t>
            </a:r>
            <a:r>
              <a:rPr b="1" lang="en" sz="1100">
                <a:solidFill>
                  <a:schemeClr val="dk1"/>
                </a:solidFill>
              </a:rPr>
              <a:t>skip</a:t>
            </a:r>
            <a:r>
              <a:rPr lang="en" sz="1100">
                <a:solidFill>
                  <a:schemeClr val="accent1"/>
                </a:solidFill>
              </a:rPr>
              <a:t> </a:t>
            </a:r>
            <a:r>
              <a:rPr lang="en" sz="1100"/>
              <a:t>the section in </a:t>
            </a:r>
            <a:r>
              <a:rPr lang="en" sz="1100">
                <a:solidFill>
                  <a:schemeClr val="accent1"/>
                </a:solidFill>
              </a:rPr>
              <a:t>blue box </a:t>
            </a:r>
            <a:r>
              <a:rPr lang="en" sz="1100">
                <a:solidFill>
                  <a:schemeClr val="dk1"/>
                </a:solidFill>
              </a:rPr>
              <a:t>of</a:t>
            </a:r>
            <a:r>
              <a:rPr lang="en" sz="1100">
                <a:solidFill>
                  <a:schemeClr val="accent1"/>
                </a:solidFill>
              </a:rPr>
              <a:t> </a:t>
            </a:r>
            <a:r>
              <a:rPr lang="en" sz="1100">
                <a:solidFill>
                  <a:schemeClr val="dk1"/>
                </a:solidFill>
              </a:rPr>
              <a:t>the image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6623075" y="1614100"/>
            <a:ext cx="1563000" cy="400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